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sldIdLst>
    <p:sldId id="258" r:id="rId2"/>
    <p:sldId id="257" r:id="rId3"/>
    <p:sldId id="256" r:id="rId4"/>
    <p:sldId id="259" r:id="rId5"/>
    <p:sldId id="273" r:id="rId6"/>
    <p:sldId id="266" r:id="rId7"/>
    <p:sldId id="267" r:id="rId8"/>
    <p:sldId id="262" r:id="rId9"/>
    <p:sldId id="271" r:id="rId10"/>
    <p:sldId id="270" r:id="rId11"/>
    <p:sldId id="276" r:id="rId12"/>
    <p:sldId id="278" r:id="rId13"/>
    <p:sldId id="277" r:id="rId14"/>
    <p:sldId id="263" r:id="rId15"/>
    <p:sldId id="268" r:id="rId16"/>
    <p:sldId id="272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332" autoAdjust="0"/>
  </p:normalViewPr>
  <p:slideViewPr>
    <p:cSldViewPr snapToGrid="0">
      <p:cViewPr>
        <p:scale>
          <a:sx n="40" d="100"/>
          <a:sy n="40" d="100"/>
        </p:scale>
        <p:origin x="547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6F74F-DAE0-40A9-A7D4-6EABD63ABFC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CBBC7-5292-4672-BDE4-7A226A3F6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25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8CBBC7-5292-4672-BDE4-7A226A3F6F5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53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466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94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067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1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2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2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61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7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6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566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85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F01E6-35D7-4A94-8A4A-6BE91B9C2F41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68849-1536-495A-A8EC-FCD1D1D4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80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4.jpg"/><Relationship Id="rId7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7587" t="2854" r="22329" b="6153"/>
          <a:stretch/>
        </p:blipFill>
        <p:spPr>
          <a:xfrm>
            <a:off x="708660" y="530904"/>
            <a:ext cx="10774680" cy="632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35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1978" y="568410"/>
            <a:ext cx="10725665" cy="15696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জীব</a:t>
            </a:r>
            <a:r>
              <a:rPr lang="en-US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1979" y="3286896"/>
            <a:ext cx="10725664" cy="15696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জড় কী?</a:t>
            </a:r>
            <a:endParaRPr lang="en-US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78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04456"/>
            <a:ext cx="9792770" cy="1325563"/>
          </a:xfrm>
          <a:solidFill>
            <a:schemeClr val="accent4">
              <a:lumMod val="40000"/>
              <a:lumOff val="60000"/>
            </a:schemeClr>
          </a:solidFill>
          <a:ln w="762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bn-IN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জীব </a:t>
            </a:r>
            <a:r>
              <a:rPr lang="en-US" sz="8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বৈশিষ্ট্য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122304"/>
            <a:ext cx="9792770" cy="368458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১/জীব  বৃদ্ধি পায়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২/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জীব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নিজের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মত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নতুন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জীব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জন্ম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দিতে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৩/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জীব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খাদ্য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গ্রহণ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25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5"/>
          <p:cNvSpPr txBox="1">
            <a:spLocks/>
          </p:cNvSpPr>
          <p:nvPr/>
        </p:nvSpPr>
        <p:spPr>
          <a:xfrm>
            <a:off x="956931" y="2483808"/>
            <a:ext cx="9952074" cy="36845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১/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জড়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বৃদ্ধি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পায়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IN" sz="5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২/ জড় নিজের মত নতুন জড় এর জন্ম দিতে পারে না।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৩/জড় খাদ্য গ্রহণ করে না।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6930" y="553042"/>
            <a:ext cx="9952075" cy="11079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জড় এর বৈশিষ্ট্য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92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71550" y="196850"/>
            <a:ext cx="10325100" cy="14465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 দেয়া ছক 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অনসারে দল এ আলোচনা করে 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জীব ও জড় বস্তুর মধ্যে পার্থক্যগুলো সাজিয়ে লেখ।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893840"/>
              </p:ext>
            </p:extLst>
          </p:nvPr>
        </p:nvGraphicFramePr>
        <p:xfrm>
          <a:off x="1038225" y="2419348"/>
          <a:ext cx="10191750" cy="4046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5019">
                  <a:extLst>
                    <a:ext uri="{9D8B030D-6E8A-4147-A177-3AD203B41FA5}">
                      <a16:colId xmlns:a16="http://schemas.microsoft.com/office/drawing/2014/main" val="3963967832"/>
                    </a:ext>
                  </a:extLst>
                </a:gridCol>
                <a:gridCol w="5276731">
                  <a:extLst>
                    <a:ext uri="{9D8B030D-6E8A-4147-A177-3AD203B41FA5}">
                      <a16:colId xmlns:a16="http://schemas.microsoft.com/office/drawing/2014/main" val="3471912056"/>
                    </a:ext>
                  </a:extLst>
                </a:gridCol>
              </a:tblGrid>
              <a:tr h="952501">
                <a:tc>
                  <a:txBody>
                    <a:bodyPr/>
                    <a:lstStyle/>
                    <a:p>
                      <a:pPr algn="ctr"/>
                      <a:r>
                        <a:rPr lang="bn-IN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জীব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IN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জড়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68258"/>
                  </a:ext>
                </a:extLst>
              </a:tr>
              <a:tr h="952501">
                <a:tc>
                  <a:txBody>
                    <a:bodyPr/>
                    <a:lstStyle/>
                    <a:p>
                      <a:r>
                        <a:rPr lang="bn-IN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১/জীব বৃদ্ধি</a:t>
                      </a:r>
                      <a:r>
                        <a:rPr lang="bn-IN" sz="3600" baseline="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পায়।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১/জড় বৃদ্ধি</a:t>
                      </a:r>
                      <a:r>
                        <a:rPr lang="bn-IN" sz="3600" baseline="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পায় না।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675985"/>
                  </a:ext>
                </a:extLst>
              </a:tr>
              <a:tr h="952501">
                <a:tc>
                  <a:txBody>
                    <a:bodyPr/>
                    <a:lstStyle/>
                    <a:p>
                      <a:r>
                        <a:rPr lang="bn-IN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২/জীব নিজের মত নতুন জীব</a:t>
                      </a:r>
                      <a:r>
                        <a:rPr lang="bn-IN" sz="3600" baseline="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এর জন্ম দিতে পারে।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২/জড় নিজের মত নতুন জড় এর জন্ম দিতে পারে না।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63408"/>
                  </a:ext>
                </a:extLst>
              </a:tr>
              <a:tr h="952501">
                <a:tc>
                  <a:txBody>
                    <a:bodyPr/>
                    <a:lstStyle/>
                    <a:p>
                      <a:r>
                        <a:rPr lang="bn-IN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৩/জীব খাদ্য</a:t>
                      </a:r>
                      <a:r>
                        <a:rPr lang="bn-IN" sz="3600" baseline="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গ্রহণ করে।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৩/জড় খাদ্য</a:t>
                      </a:r>
                      <a:r>
                        <a:rPr lang="bn-IN" sz="3600" baseline="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গ্রহণ করে না।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714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63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2189" y="3425189"/>
            <a:ext cx="7621" cy="7621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341" y="350903"/>
            <a:ext cx="4856309" cy="6420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0"/>
            <a:ext cx="4861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এবার তোমাদের প্রাথমিক বিজ্ঞান বই এর ৬ পৃষ্ঠা দেখ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11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0472"/>
            <a:ext cx="10668000" cy="118673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IN" sz="9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9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429023"/>
            <a:ext cx="4846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১/জীব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bn-IN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4738018"/>
            <a:ext cx="3794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৪/জড় এর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১টি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বৈশিষ্ট্য লেখ।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156313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২/জড় কী?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3883603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৩/জীব এর ১টি বৈশিষ্ট্য লেখ।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24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4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097280" y="457200"/>
            <a:ext cx="563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28" r="73333"/>
          <a:stretch/>
        </p:blipFill>
        <p:spPr>
          <a:xfrm>
            <a:off x="777240" y="1651559"/>
            <a:ext cx="1821180" cy="38791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30040" y="918865"/>
            <a:ext cx="80619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পাঠ্যবই এর ৬ পৃষ্ঠায় দেয়া ছক অনুসারে ৫টি জীব ও ৫টি জড় বস্তুর তালিকা তৈরি কর।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83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/>
          <p:cNvSpPr/>
          <p:nvPr/>
        </p:nvSpPr>
        <p:spPr>
          <a:xfrm>
            <a:off x="6507480" y="243840"/>
            <a:ext cx="4229100" cy="3756660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56" y="780230"/>
            <a:ext cx="5892994" cy="535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60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6900" y="419100"/>
            <a:ext cx="8496300" cy="14465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66900" y="2495550"/>
            <a:ext cx="8496300" cy="17543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নাম-তাহমিনা আক্তার</a:t>
            </a:r>
          </a:p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পদবী-সহকারি শিক্ষক </a:t>
            </a:r>
          </a:p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বিদ্যালয়-খন্দকপারা সরকারি প্রাথমিক বিদ্যালয়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20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1175" y="285750"/>
            <a:ext cx="8934450" cy="1649412"/>
          </a:xfr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IN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160" y="2400300"/>
            <a:ext cx="9936480" cy="3794760"/>
          </a:xfrm>
          <a:solidFill>
            <a:schemeClr val="accent6">
              <a:lumMod val="40000"/>
              <a:lumOff val="60000"/>
            </a:schemeClr>
          </a:solidFill>
          <a:ln w="76200"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–প্রাথমিক বিজ্ঞান 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শ্রেণি-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তৃতীয়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–জীব ও জড়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পাঠ্যাংশ-জীব ও জড় বলতে কী বোঝ?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সময়-৩৫ মিঃ </a:t>
            </a:r>
            <a:endParaRPr lang="bn-IN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60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তারিখ- </a:t>
            </a:r>
            <a:r>
              <a:rPr lang="bn-IN" sz="3600" smtClean="0">
                <a:latin typeface="NikoshBAN" panose="02000000000000000000" pitchFamily="2" charset="0"/>
                <a:cs typeface="NikoshBAN" panose="02000000000000000000" pitchFamily="2" charset="0"/>
              </a:rPr>
              <a:t>৬/৩/১৮খ্রিঃ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4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6139"/>
            <a:ext cx="10515600" cy="1325563"/>
          </a:xfrm>
          <a:solidFill>
            <a:schemeClr val="bg2">
              <a:lumMod val="90000"/>
            </a:schemeClr>
          </a:solidFill>
          <a:ln w="76200">
            <a:solidFill>
              <a:schemeClr val="accent3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9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শিখন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ফল</a:t>
            </a:r>
            <a:r>
              <a:rPr lang="en-US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85900" y="2552906"/>
            <a:ext cx="9220200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tx1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,১,১/ নিকট পরিবেশ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পর্যবেক্ষণের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মাধ্যমে জীব ও জড় এর তালিকা তৈরি করতে পারবে।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২,১,২/ জীব ও জড় এর বৈশিষ্ট্য লিখতে পারবে।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২,১,৩/ জীব ও জড় এর পার্থক্য উল্লেখ করতে পারবে।</a:t>
            </a:r>
          </a:p>
          <a:p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253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93" y="837069"/>
            <a:ext cx="8991599" cy="503529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00B050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2943801" y="1348917"/>
            <a:ext cx="3840480" cy="777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00200" y="0"/>
            <a:ext cx="5013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চল আমরা কিছু ছবি দেখি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8893" y="6103088"/>
            <a:ext cx="9364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ছবিতে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তোমরা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ী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ী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পেলে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29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CFF"/>
          </a:solidFill>
          <a:ln w="762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পূর্বজ্ঞান যাচাই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*</a:t>
            </a:r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 কী?</a:t>
            </a:r>
            <a:endParaRPr lang="bn-IN" sz="6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*পরিবেশে তোমরা </a:t>
            </a:r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কী কী </a:t>
            </a:r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দেখতে পাও? কয়েকটি নাম বল।</a:t>
            </a:r>
          </a:p>
        </p:txBody>
      </p:sp>
    </p:spTree>
    <p:extLst>
      <p:ext uri="{BB962C8B-B14F-4D97-AF65-F5344CB8AC3E}">
        <p14:creationId xmlns:p14="http://schemas.microsoft.com/office/powerpoint/2010/main" val="86299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-Point Star 2"/>
          <p:cNvSpPr/>
          <p:nvPr/>
        </p:nvSpPr>
        <p:spPr>
          <a:xfrm>
            <a:off x="1509825" y="0"/>
            <a:ext cx="9186530" cy="6517757"/>
          </a:xfrm>
          <a:prstGeom prst="star7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জীব ও জড়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47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61" y="510572"/>
            <a:ext cx="2724150" cy="1676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347" y="505810"/>
            <a:ext cx="2705100" cy="16859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983" y="709919"/>
            <a:ext cx="2402063" cy="151828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922" y="551531"/>
            <a:ext cx="2921394" cy="16402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33" t="60977" r="61886" b="1405"/>
          <a:stretch/>
        </p:blipFill>
        <p:spPr>
          <a:xfrm>
            <a:off x="317680" y="3473470"/>
            <a:ext cx="3143250" cy="2403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141" y="3879968"/>
            <a:ext cx="2466975" cy="18478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061" y="3586094"/>
            <a:ext cx="1895390" cy="217801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870" t="37646" r="-1403" b="5211"/>
          <a:stretch/>
        </p:blipFill>
        <p:spPr>
          <a:xfrm>
            <a:off x="9043304" y="3549799"/>
            <a:ext cx="2758825" cy="217801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89713" y="2606729"/>
            <a:ext cx="2388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জীব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00001" y="2606729"/>
            <a:ext cx="2072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জড়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26887" y="2606729"/>
            <a:ext cx="1249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জড়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39152" y="2532399"/>
            <a:ext cx="1797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জীব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38715" y="5876739"/>
            <a:ext cx="1301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জড়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56910" y="5900009"/>
            <a:ext cx="2072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জীব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38513" y="5876739"/>
            <a:ext cx="143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জীব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18046" y="5871022"/>
            <a:ext cx="2758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জড়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55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15340"/>
            <a:ext cx="9235440" cy="25853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নিকট পরিবেশ থেকে 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পর্যবেক্ষণ 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করে জীব 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জড় সনাক্ত করে খাতায় লিখ।</a:t>
            </a:r>
          </a:p>
          <a:p>
            <a:pPr algn="ctr"/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54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1002</TotalTime>
  <Words>294</Words>
  <Application>Microsoft Office PowerPoint</Application>
  <PresentationFormat>Widescreen</PresentationFormat>
  <Paragraphs>59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 পাঠ পরিচিতি</vt:lpstr>
      <vt:lpstr>শিখন ফল </vt:lpstr>
      <vt:lpstr>PowerPoint Presentation</vt:lpstr>
      <vt:lpstr>পূর্বজ্ঞান যাচাই</vt:lpstr>
      <vt:lpstr>PowerPoint Presentation</vt:lpstr>
      <vt:lpstr>PowerPoint Presentation</vt:lpstr>
      <vt:lpstr>PowerPoint Presentation</vt:lpstr>
      <vt:lpstr>PowerPoint Presentation</vt:lpstr>
      <vt:lpstr>জীব এর বৈশিষ্ট্য</vt:lpstr>
      <vt:lpstr>PowerPoint Presentation</vt:lpstr>
      <vt:lpstr>PowerPoint Presentation</vt:lpstr>
      <vt:lpstr>PowerPoint Presentation</vt:lpstr>
      <vt:lpstr>মূল্যায়ন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পাঠ পরিচিতি</dc:title>
  <dc:creator>User</dc:creator>
  <cp:lastModifiedBy>User</cp:lastModifiedBy>
  <cp:revision>105</cp:revision>
  <dcterms:created xsi:type="dcterms:W3CDTF">2018-03-06T06:34:32Z</dcterms:created>
  <dcterms:modified xsi:type="dcterms:W3CDTF">2018-03-08T07:06:24Z</dcterms:modified>
</cp:coreProperties>
</file>